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80" r:id="rId4"/>
    <p:sldId id="257" r:id="rId5"/>
    <p:sldId id="258" r:id="rId6"/>
    <p:sldId id="264" r:id="rId7"/>
    <p:sldId id="286" r:id="rId8"/>
    <p:sldId id="266" r:id="rId9"/>
    <p:sldId id="284" r:id="rId10"/>
    <p:sldId id="277" r:id="rId11"/>
    <p:sldId id="263" r:id="rId12"/>
    <p:sldId id="268" r:id="rId13"/>
    <p:sldId id="272" r:id="rId14"/>
    <p:sldId id="273" r:id="rId15"/>
    <p:sldId id="281" r:id="rId16"/>
    <p:sldId id="282" r:id="rId17"/>
    <p:sldId id="287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70D8-BE11-495A-B986-21606A31A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2678F-F122-4581-88F4-8FB70F0E9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71315-30CE-4112-AEA7-6DC9A8D0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B302C-C1BA-4BC0-9A07-3F42A3ADF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3E44B-A141-4ABB-A11A-C374DC4C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982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45E76-557A-4E1E-B237-4208AA1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FE23A-6FF5-4554-9EE3-68BA6B16C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76CD5-E3C7-489B-BE38-1BD1714B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FB3F-B6B6-4055-9AD2-2499E136B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F16E3-3A85-4225-9C39-017F2F29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2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DF739-D57B-4CDC-8E71-3139B29B0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919F0-AB05-4B1B-A0A9-1044B3155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D75CA-C6B0-4FA1-8C64-4C972AFE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D7DAE-0014-499F-8D39-2FFE5BAC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06B04-CCE7-4F7C-A93A-C22794C0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89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A23F9-243F-478A-99CA-A401528F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D9B4-0EA1-4E8B-95C0-0431F3F4C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13F04-1945-4CCB-80CF-49A6B33F1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9445C-AE2D-4603-AFEF-B19D3E11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12DF-AC01-4D75-8159-A0E06351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0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F0D4-4204-4751-815C-3E910C27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8E49-BEF5-4C9E-BF61-3A32DFC98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DA8B5-7688-45ED-9D41-71D8401C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F9AD1-674C-41F4-9000-2B590F995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1A514-08D3-4483-B101-1D973B03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6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2233-BBC3-43D9-AC1E-6FF47D82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F210A-E14B-4E08-A910-51D3CEF56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785B2-39DA-4291-98E3-D0EE53839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98B82-64A9-44FA-B153-03D52CDEC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AED6D-020D-4FC9-9BC0-619E1B65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07E4-4121-43AD-AEF6-ABB9371E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14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EB52-6D52-407E-9DA2-A6455801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30F7A-F340-4A12-BE0C-934A594AA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7BE05-3164-439D-BB1F-C04CF85EC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13820-55A7-4775-8228-EA5FF8001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DB59F-8DF1-4033-81D2-15FDEA5C2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279FB-5E39-48E7-B67A-7B776AE6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55353-BB4E-453C-B6F4-A2985535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20A03-EC0C-48E5-99C4-666330B3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2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BF50-6B28-446F-B5E4-1C08F625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CD6CB-15C5-4210-92B6-D54F2C45D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FA4F4-9AF6-4C76-8615-F66BA2C2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C36EB-4D3A-4A9F-BE5B-8540172C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88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543CCF-09F3-44E9-8C69-F21A23724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E8838-DDD9-4450-918E-E7970B56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71737-8AB5-4B69-A989-2F1A32C9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BB3A-F011-47F4-AE27-424E826E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289F-29D8-41D8-8D64-7A517005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516FB-6D7C-4AAA-B943-4CE75A474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6C772-5D66-4E3A-AE41-0DBB3C57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84A17-B1F1-47A6-931A-4C86D7D2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B2C1A-87C1-4D4D-94FC-EB25375A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6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8104-0806-4147-9AC4-72D14CE2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C2436D-4668-4615-9C72-19ED4B9DA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C94A6-3B64-4B05-A806-D4B420519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880B-E286-4A03-B587-5AEE0832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76B70-FAE3-4005-870A-51DE550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7DC9D-C27E-40C8-A341-A3A823A60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0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81D63-46EE-4264-AC22-D3C765A7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B559C-711E-4D44-90CD-FFAED7232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52A51-E0BF-4A3F-AA99-BF8CB0332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B79D1-24BF-4215-A5D2-5497369F1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6EFB-C402-4514-AE60-6520ADC35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8D8F1-9B41-4C79-9111-425C7596F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DE158CC-334F-4DA3-A971-42B95F344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525" y="6284700"/>
            <a:ext cx="2110947" cy="573300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Poetsen One" panose="020108030300000D0203" pitchFamily="2" charset="0"/>
              </a:rPr>
              <a:t>Wisnu</a:t>
            </a:r>
            <a:r>
              <a:rPr lang="en-US" dirty="0">
                <a:latin typeface="Poetsen One" panose="020108030300000D0203" pitchFamily="2" charset="0"/>
              </a:rPr>
              <a:t> Indra Wijaya</a:t>
            </a:r>
          </a:p>
          <a:p>
            <a:r>
              <a:rPr lang="en-US" dirty="0">
                <a:latin typeface="Poetsen One" panose="020108030300000D0203" pitchFamily="2" charset="0"/>
              </a:rPr>
              <a:t>XI RPL 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D7CD58-0DA0-4C84-AA2C-ED0799AB9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60" y="1814788"/>
            <a:ext cx="6465875" cy="808235"/>
          </a:xfrm>
          <a:prstGeom prst="rect">
            <a:avLst/>
          </a:prstGeom>
        </p:spPr>
      </p:pic>
      <p:sp>
        <p:nvSpPr>
          <p:cNvPr id="2" name="Rectangle: Rounded Corner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3C968D-9F6D-4D9B-BA30-54A0B99D4FDF}"/>
              </a:ext>
            </a:extLst>
          </p:cNvPr>
          <p:cNvSpPr/>
          <p:nvPr/>
        </p:nvSpPr>
        <p:spPr>
          <a:xfrm>
            <a:off x="4903570" y="3429000"/>
            <a:ext cx="2384854" cy="5733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etsen One" panose="020108030300000D0203" pitchFamily="2" charset="0"/>
              </a:rPr>
              <a:t>MULAI</a:t>
            </a:r>
          </a:p>
        </p:txBody>
      </p:sp>
    </p:spTree>
    <p:extLst>
      <p:ext uri="{BB962C8B-B14F-4D97-AF65-F5344CB8AC3E}">
        <p14:creationId xmlns:p14="http://schemas.microsoft.com/office/powerpoint/2010/main" val="4009809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A7E2C3-2802-40AF-9C96-47E28B8F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5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58E14-F916-46E2-86CD-EC7C07857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0" r="24480"/>
          <a:stretch/>
        </p:blipFill>
        <p:spPr>
          <a:xfrm>
            <a:off x="1839097" y="2077643"/>
            <a:ext cx="8513806" cy="2702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664BC-7922-4771-B25D-502E986A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715" y="2958970"/>
            <a:ext cx="6773562" cy="1184528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Poetsen One" panose="020108030300000D0203" pitchFamily="2" charset="0"/>
              </a:rPr>
              <a:t>Cara </a:t>
            </a:r>
            <a:r>
              <a:rPr lang="en-US" sz="2600" dirty="0" err="1">
                <a:latin typeface="Poetsen One" panose="020108030300000D0203" pitchFamily="2" charset="0"/>
              </a:rPr>
              <a:t>Bermain</a:t>
            </a:r>
            <a:r>
              <a:rPr lang="en-US" sz="2600" dirty="0">
                <a:latin typeface="Poetsen One" panose="020108030300000D0203" pitchFamily="2" charset="0"/>
              </a:rPr>
              <a:t> Game </a:t>
            </a:r>
            <a:r>
              <a:rPr lang="en-US" sz="2600" dirty="0" err="1">
                <a:latin typeface="Poetsen One" panose="020108030300000D0203" pitchFamily="2" charset="0"/>
              </a:rPr>
              <a:t>Kuis</a:t>
            </a:r>
            <a:r>
              <a:rPr lang="en-US" sz="2600" dirty="0">
                <a:latin typeface="Poetsen One" panose="020108030300000D0203" pitchFamily="2" charset="0"/>
              </a:rPr>
              <a:t> </a:t>
            </a:r>
            <a:r>
              <a:rPr lang="en-US" sz="2600" dirty="0" err="1">
                <a:latin typeface="Poetsen One" panose="020108030300000D0203" pitchFamily="2" charset="0"/>
              </a:rPr>
              <a:t>Matematika</a:t>
            </a:r>
            <a:endParaRPr lang="en-US" sz="2600" dirty="0">
              <a:latin typeface="Poetsen One" panose="020108030300000D0203" pitchFamily="2" charset="0"/>
            </a:endParaRPr>
          </a:p>
        </p:txBody>
      </p:sp>
      <p:sp>
        <p:nvSpPr>
          <p:cNvPr id="9" name="Rectangle: Rounded Corners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E666BA-DE45-4F09-B231-3F5F1E268518}"/>
              </a:ext>
            </a:extLst>
          </p:cNvPr>
          <p:cNvSpPr/>
          <p:nvPr/>
        </p:nvSpPr>
        <p:spPr>
          <a:xfrm>
            <a:off x="10043885" y="5936343"/>
            <a:ext cx="1872343" cy="6096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Poetsen One" panose="020108030300000D0203" pitchFamily="2" charset="0"/>
              </a:rPr>
              <a:t>Next</a:t>
            </a:r>
          </a:p>
        </p:txBody>
      </p:sp>
      <p:sp>
        <p:nvSpPr>
          <p:cNvPr id="10" name="Oval 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70D2CD-BD91-400B-B737-20ABB92E6C26}"/>
              </a:ext>
            </a:extLst>
          </p:cNvPr>
          <p:cNvSpPr/>
          <p:nvPr/>
        </p:nvSpPr>
        <p:spPr>
          <a:xfrm>
            <a:off x="347091" y="5704115"/>
            <a:ext cx="944680" cy="87811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6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923A3-E1CF-4C1E-82A7-FA51F016D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498"/>
          </a:xfrm>
          <a:prstGeom prst="rect">
            <a:avLst/>
          </a:prstGeom>
        </p:spPr>
      </p:pic>
      <p:sp>
        <p:nvSpPr>
          <p:cNvPr id="15" name="Rectangle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C29DE28-5BA3-47C0-9E25-239A5BBD34B2}"/>
              </a:ext>
            </a:extLst>
          </p:cNvPr>
          <p:cNvSpPr/>
          <p:nvPr/>
        </p:nvSpPr>
        <p:spPr>
          <a:xfrm>
            <a:off x="4718050" y="4419600"/>
            <a:ext cx="2768600" cy="6159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Belajar</a:t>
            </a:r>
            <a:endParaRPr lang="en-US" sz="36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F53F323C-5A48-462E-A49D-DA652C2DFC1B}"/>
              </a:ext>
            </a:extLst>
          </p:cNvPr>
          <p:cNvSpPr/>
          <p:nvPr/>
        </p:nvSpPr>
        <p:spPr>
          <a:xfrm rot="6566998">
            <a:off x="7978772" y="4648751"/>
            <a:ext cx="653360" cy="115997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0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ED5C52E-6B3D-496A-83A5-B24532B65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1094-ED70-4C07-9284-8B4BC1DA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9E740-D276-4EE9-9D1C-123ADDD3D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5151D6-0261-4EF8-B755-20739BE9D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2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923A3-E1CF-4C1E-82A7-FA51F016D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498"/>
          </a:xfrm>
          <a:prstGeom prst="rect">
            <a:avLst/>
          </a:prstGeom>
        </p:spPr>
      </p:pic>
      <p:sp>
        <p:nvSpPr>
          <p:cNvPr id="14" name="Rectangle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EA0775-E576-4516-BF90-F5EE818AF151}"/>
              </a:ext>
            </a:extLst>
          </p:cNvPr>
          <p:cNvSpPr/>
          <p:nvPr/>
        </p:nvSpPr>
        <p:spPr>
          <a:xfrm>
            <a:off x="4718050" y="3536950"/>
            <a:ext cx="2768600" cy="6159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Bermain</a:t>
            </a:r>
            <a:endParaRPr lang="en-US" sz="36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07084440-667D-46A9-8D9B-3E763658CE6A}"/>
              </a:ext>
            </a:extLst>
          </p:cNvPr>
          <p:cNvSpPr/>
          <p:nvPr/>
        </p:nvSpPr>
        <p:spPr>
          <a:xfrm rot="11684872">
            <a:off x="3418741" y="3095875"/>
            <a:ext cx="1125416" cy="6159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2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E44B03-5E71-43A9-BD6A-793E8D454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03F861-E60B-46F8-9DBF-C1587CAE11DD}"/>
              </a:ext>
            </a:extLst>
          </p:cNvPr>
          <p:cNvSpPr/>
          <p:nvPr/>
        </p:nvSpPr>
        <p:spPr>
          <a:xfrm>
            <a:off x="2743200" y="856343"/>
            <a:ext cx="2989943" cy="5181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DAC03-BB64-4F44-84FB-F7F768AB1EF2}"/>
              </a:ext>
            </a:extLst>
          </p:cNvPr>
          <p:cNvSpPr txBox="1"/>
          <p:nvPr/>
        </p:nvSpPr>
        <p:spPr>
          <a:xfrm>
            <a:off x="3128508" y="1076325"/>
            <a:ext cx="22193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latin typeface="Poetsen One" panose="020108030300000D0203" pitchFamily="2" charset="0"/>
              </a:rPr>
              <a:t>Pengurangan</a:t>
            </a:r>
            <a:endParaRPr lang="en-US" sz="2300" dirty="0">
              <a:latin typeface="Poetsen One" panose="020108030300000D02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5EB9B-CA28-44CE-B113-1887A53338B6}"/>
              </a:ext>
            </a:extLst>
          </p:cNvPr>
          <p:cNvSpPr txBox="1"/>
          <p:nvPr/>
        </p:nvSpPr>
        <p:spPr>
          <a:xfrm>
            <a:off x="3804784" y="5119955"/>
            <a:ext cx="154304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latin typeface="Poetsen One" panose="020108030300000D0203" pitchFamily="2" charset="0"/>
              </a:rPr>
              <a:t>Lvl.2</a:t>
            </a:r>
          </a:p>
        </p:txBody>
      </p:sp>
    </p:spTree>
    <p:extLst>
      <p:ext uri="{BB962C8B-B14F-4D97-AF65-F5344CB8AC3E}">
        <p14:creationId xmlns:p14="http://schemas.microsoft.com/office/powerpoint/2010/main" val="1568617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1DDB4C7-272F-437B-AE04-360F68BEB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66"/>
            <a:ext cx="12192000" cy="6857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2606D-AD47-4A2F-896F-2139C37C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02536-B7DD-4490-96B6-A0670B4A73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0"/>
          <a:stretch/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A275B-C4D4-4C82-AC51-F22FBFDB5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D3A90-8ED8-415C-AAE4-ABF62EA5B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C73748-3100-4184-A2F5-A63EA0B68B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51" y="1849022"/>
            <a:ext cx="5617698" cy="31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7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FFB0A4E-D1DD-40E7-B373-E5127B970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3344C-3664-4C76-A5CD-595D84DD9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1760"/>
            <a:ext cx="6096000" cy="34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F68AE-D22E-471E-A48C-A6E4A4D0F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7944"/>
            <a:ext cx="60960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86532C-97C2-4A90-8B8F-64553B758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A7E2C3-2802-40AF-9C96-47E28B8F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5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58E14-F916-46E2-86CD-EC7C07857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0" r="24480"/>
          <a:stretch/>
        </p:blipFill>
        <p:spPr>
          <a:xfrm>
            <a:off x="1839097" y="2077643"/>
            <a:ext cx="8513806" cy="2702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664BC-7922-4771-B25D-502E986A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804" y="3251632"/>
            <a:ext cx="3650391" cy="71449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oetsen One" panose="020108030300000D0203" pitchFamily="2" charset="0"/>
              </a:rPr>
              <a:t>KESIMPULAN</a:t>
            </a:r>
          </a:p>
        </p:txBody>
      </p:sp>
      <p:sp>
        <p:nvSpPr>
          <p:cNvPr id="9" name="Rectangle: Rounded Corners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E666BA-DE45-4F09-B231-3F5F1E268518}"/>
              </a:ext>
            </a:extLst>
          </p:cNvPr>
          <p:cNvSpPr/>
          <p:nvPr/>
        </p:nvSpPr>
        <p:spPr>
          <a:xfrm>
            <a:off x="10043885" y="5936343"/>
            <a:ext cx="1872343" cy="6096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Poetsen One" panose="020108030300000D0203" pitchFamily="2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18963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3D66F2-9C15-4BC1-992E-AF290819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5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ABE91-47FE-4356-A799-A07FDF06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32" y="2837273"/>
            <a:ext cx="8086935" cy="11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4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A7E2C3-2802-40AF-9C96-47E28B8F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5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58E14-F916-46E2-86CD-EC7C07857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0" r="24480"/>
          <a:stretch/>
        </p:blipFill>
        <p:spPr>
          <a:xfrm>
            <a:off x="254343" y="787238"/>
            <a:ext cx="5841657" cy="1854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664BC-7922-4771-B25D-502E986A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156" y="1518895"/>
            <a:ext cx="3822040" cy="573755"/>
          </a:xfrm>
        </p:spPr>
        <p:txBody>
          <a:bodyPr>
            <a:normAutofit/>
          </a:bodyPr>
          <a:lstStyle/>
          <a:p>
            <a:pPr algn="ctr"/>
            <a:r>
              <a:rPr lang="en-US" sz="3500" dirty="0" err="1">
                <a:latin typeface="Poetsen One" panose="020108030300000D0203" pitchFamily="2" charset="0"/>
              </a:rPr>
              <a:t>Latar</a:t>
            </a:r>
            <a:r>
              <a:rPr lang="en-US" sz="3500" dirty="0">
                <a:latin typeface="Poetsen One" panose="020108030300000D0203" pitchFamily="2" charset="0"/>
              </a:rPr>
              <a:t> </a:t>
            </a:r>
            <a:r>
              <a:rPr lang="en-US" sz="3500" dirty="0" err="1">
                <a:latin typeface="Poetsen One" panose="020108030300000D0203" pitchFamily="2" charset="0"/>
              </a:rPr>
              <a:t>Belakang</a:t>
            </a:r>
            <a:endParaRPr lang="en-US" sz="3500" dirty="0">
              <a:latin typeface="Poetsen One" panose="020108030300000D0203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E666BA-DE45-4F09-B231-3F5F1E268518}"/>
              </a:ext>
            </a:extLst>
          </p:cNvPr>
          <p:cNvSpPr/>
          <p:nvPr/>
        </p:nvSpPr>
        <p:spPr>
          <a:xfrm>
            <a:off x="10043885" y="5936343"/>
            <a:ext cx="1872343" cy="6096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Poetsen One" panose="020108030300000D0203" pitchFamily="2" charset="0"/>
              </a:rPr>
              <a:t>Next</a:t>
            </a:r>
          </a:p>
        </p:txBody>
      </p:sp>
      <p:sp>
        <p:nvSpPr>
          <p:cNvPr id="10" name="Oval 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70D2CD-BD91-400B-B737-20ABB92E6C26}"/>
              </a:ext>
            </a:extLst>
          </p:cNvPr>
          <p:cNvSpPr/>
          <p:nvPr/>
        </p:nvSpPr>
        <p:spPr>
          <a:xfrm>
            <a:off x="347091" y="5704115"/>
            <a:ext cx="944680" cy="87811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07795D-D1BA-434F-97B1-1EE67C2D3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0" r="24480"/>
          <a:stretch/>
        </p:blipFill>
        <p:spPr>
          <a:xfrm>
            <a:off x="5849967" y="3428913"/>
            <a:ext cx="5841657" cy="185443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032C0EE-8C23-43F5-B55E-1A5EE1E0E664}"/>
              </a:ext>
            </a:extLst>
          </p:cNvPr>
          <p:cNvSpPr txBox="1">
            <a:spLocks/>
          </p:cNvSpPr>
          <p:nvPr/>
        </p:nvSpPr>
        <p:spPr>
          <a:xfrm>
            <a:off x="7003780" y="4160570"/>
            <a:ext cx="3822040" cy="573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err="1">
                <a:latin typeface="Poetsen One" panose="020108030300000D0203" pitchFamily="2" charset="0"/>
              </a:rPr>
              <a:t>Tujuan</a:t>
            </a:r>
            <a:endParaRPr lang="en-US" sz="3500" dirty="0">
              <a:latin typeface="Poetsen One" panose="020108030300000D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13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772ECF-C8D0-447C-9D5D-A692460AD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CEDB17-289B-40D8-973D-D8BB987130E2}"/>
              </a:ext>
            </a:extLst>
          </p:cNvPr>
          <p:cNvSpPr/>
          <p:nvPr/>
        </p:nvSpPr>
        <p:spPr>
          <a:xfrm>
            <a:off x="3867665" y="2248930"/>
            <a:ext cx="4633784" cy="51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BB889-4568-4DB5-8D24-AA90F0749F9F}"/>
              </a:ext>
            </a:extLst>
          </p:cNvPr>
          <p:cNvSpPr/>
          <p:nvPr/>
        </p:nvSpPr>
        <p:spPr>
          <a:xfrm>
            <a:off x="1009579" y="4034481"/>
            <a:ext cx="3787504" cy="424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31562-0117-494B-9AA1-3D72E047AED6}"/>
              </a:ext>
            </a:extLst>
          </p:cNvPr>
          <p:cNvSpPr/>
          <p:nvPr/>
        </p:nvSpPr>
        <p:spPr>
          <a:xfrm>
            <a:off x="1176046" y="5513148"/>
            <a:ext cx="3787504" cy="424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2E0C0-EC25-4335-8584-CF49BA05AAE9}"/>
              </a:ext>
            </a:extLst>
          </p:cNvPr>
          <p:cNvSpPr/>
          <p:nvPr/>
        </p:nvSpPr>
        <p:spPr>
          <a:xfrm>
            <a:off x="7228450" y="5513148"/>
            <a:ext cx="3787504" cy="424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82B015-EDCB-415D-956E-7CE7CCB8589B}"/>
              </a:ext>
            </a:extLst>
          </p:cNvPr>
          <p:cNvSpPr/>
          <p:nvPr/>
        </p:nvSpPr>
        <p:spPr>
          <a:xfrm>
            <a:off x="7099496" y="4034481"/>
            <a:ext cx="3787504" cy="424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A9DD9-CB23-4239-907E-305EE7BA196F}"/>
              </a:ext>
            </a:extLst>
          </p:cNvPr>
          <p:cNvSpPr txBox="1"/>
          <p:nvPr/>
        </p:nvSpPr>
        <p:spPr>
          <a:xfrm>
            <a:off x="3614922" y="2125632"/>
            <a:ext cx="51392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Poetsen One" panose="020108030300000D0203" pitchFamily="2" charset="0"/>
              </a:rPr>
              <a:t>Icommits</a:t>
            </a:r>
            <a:r>
              <a:rPr lang="en-US" sz="3500" dirty="0">
                <a:latin typeface="Poetsen One" panose="020108030300000D0203" pitchFamily="2" charset="0"/>
              </a:rPr>
              <a:t> IT Consultant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01CD-39A9-4FB2-94D5-82932EC2AFD9}"/>
              </a:ext>
            </a:extLst>
          </p:cNvPr>
          <p:cNvSpPr txBox="1"/>
          <p:nvPr/>
        </p:nvSpPr>
        <p:spPr>
          <a:xfrm>
            <a:off x="2304660" y="3974448"/>
            <a:ext cx="153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oetsen One" panose="020108030300000D0203" pitchFamily="2" charset="0"/>
              </a:rPr>
              <a:t>Sejarah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5D664-5980-47D7-9E90-573B114E4070}"/>
              </a:ext>
            </a:extLst>
          </p:cNvPr>
          <p:cNvSpPr txBox="1"/>
          <p:nvPr/>
        </p:nvSpPr>
        <p:spPr>
          <a:xfrm>
            <a:off x="2628216" y="5441305"/>
            <a:ext cx="818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Poetsen One" panose="020108030300000D0203" pitchFamily="2" charset="0"/>
              </a:rPr>
              <a:t>Visi</a:t>
            </a:r>
            <a:endParaRPr lang="en-US" sz="2800" dirty="0">
              <a:latin typeface="Poetsen One" panose="020108030300000D02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B879B6-9DDD-4A1E-B53B-2D3EDB53959F}"/>
              </a:ext>
            </a:extLst>
          </p:cNvPr>
          <p:cNvSpPr txBox="1"/>
          <p:nvPr/>
        </p:nvSpPr>
        <p:spPr>
          <a:xfrm>
            <a:off x="8501449" y="3974448"/>
            <a:ext cx="153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Poetsen One" panose="020108030300000D0203" pitchFamily="2" charset="0"/>
              </a:rPr>
              <a:t>Tujuan</a:t>
            </a:r>
            <a:endParaRPr lang="en-US" sz="2800" dirty="0">
              <a:latin typeface="Poetsen One" panose="020108030300000D02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5FEB9-9DBD-456B-8337-EF4B442ED437}"/>
              </a:ext>
            </a:extLst>
          </p:cNvPr>
          <p:cNvSpPr txBox="1"/>
          <p:nvPr/>
        </p:nvSpPr>
        <p:spPr>
          <a:xfrm>
            <a:off x="8785373" y="5441305"/>
            <a:ext cx="100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Poetsen One" panose="020108030300000D0203" pitchFamily="2" charset="0"/>
              </a:rPr>
              <a:t>Misi</a:t>
            </a:r>
            <a:endParaRPr lang="en-US" sz="2800" dirty="0">
              <a:latin typeface="Poetsen One" panose="020108030300000D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2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A7E2C3-2802-40AF-9C96-47E28B8F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5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58E14-F916-46E2-86CD-EC7C07857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0" r="24480"/>
          <a:stretch/>
        </p:blipFill>
        <p:spPr>
          <a:xfrm>
            <a:off x="1839097" y="2077643"/>
            <a:ext cx="8513806" cy="2702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664BC-7922-4771-B25D-502E986A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715" y="2958970"/>
            <a:ext cx="6773562" cy="1184528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Poetsen One" panose="020108030300000D0203" pitchFamily="2" charset="0"/>
              </a:rPr>
              <a:t>Game </a:t>
            </a:r>
            <a:r>
              <a:rPr lang="en-US" sz="2600" dirty="0" err="1">
                <a:latin typeface="Poetsen One" panose="020108030300000D0203" pitchFamily="2" charset="0"/>
              </a:rPr>
              <a:t>Edukasi</a:t>
            </a:r>
            <a:r>
              <a:rPr lang="en-US" sz="2600" dirty="0">
                <a:latin typeface="Poetsen One" panose="020108030300000D0203" pitchFamily="2" charset="0"/>
              </a:rPr>
              <a:t> </a:t>
            </a:r>
            <a:r>
              <a:rPr lang="en-US" sz="2600" dirty="0" err="1">
                <a:latin typeface="Poetsen One" panose="020108030300000D0203" pitchFamily="2" charset="0"/>
              </a:rPr>
              <a:t>Kuis</a:t>
            </a:r>
            <a:r>
              <a:rPr lang="en-US" sz="2600" dirty="0">
                <a:latin typeface="Poetsen One" panose="020108030300000D0203" pitchFamily="2" charset="0"/>
              </a:rPr>
              <a:t> </a:t>
            </a:r>
            <a:r>
              <a:rPr lang="en-US" sz="2600" dirty="0" err="1">
                <a:latin typeface="Poetsen One" panose="020108030300000D0203" pitchFamily="2" charset="0"/>
              </a:rPr>
              <a:t>Matematika</a:t>
            </a:r>
            <a:r>
              <a:rPr lang="en-US" sz="2600" dirty="0">
                <a:latin typeface="Poetsen One" panose="020108030300000D0203" pitchFamily="2" charset="0"/>
              </a:rPr>
              <a:t> </a:t>
            </a:r>
            <a:r>
              <a:rPr lang="en-US" sz="2600" dirty="0" err="1">
                <a:latin typeface="Poetsen One" panose="020108030300000D0203" pitchFamily="2" charset="0"/>
              </a:rPr>
              <a:t>Berbasis</a:t>
            </a:r>
            <a:r>
              <a:rPr lang="en-US" sz="2600" dirty="0">
                <a:latin typeface="Poetsen One" panose="020108030300000D0203" pitchFamily="2" charset="0"/>
              </a:rPr>
              <a:t> </a:t>
            </a:r>
            <a:br>
              <a:rPr lang="en-US" sz="2600" dirty="0">
                <a:latin typeface="Poetsen One" panose="020108030300000D0203" pitchFamily="2" charset="0"/>
              </a:rPr>
            </a:br>
            <a:r>
              <a:rPr lang="en-US" sz="2600" dirty="0">
                <a:latin typeface="Poetsen One" panose="020108030300000D0203" pitchFamily="2" charset="0"/>
              </a:rPr>
              <a:t>Mobile </a:t>
            </a:r>
            <a:r>
              <a:rPr lang="en-US" sz="2600" dirty="0" err="1">
                <a:latin typeface="Poetsen One" panose="020108030300000D0203" pitchFamily="2" charset="0"/>
              </a:rPr>
              <a:t>Menggunakan</a:t>
            </a:r>
            <a:r>
              <a:rPr lang="en-US" sz="2600" dirty="0">
                <a:latin typeface="Poetsen One" panose="020108030300000D0203" pitchFamily="2" charset="0"/>
              </a:rPr>
              <a:t> UNITY 2019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E666BA-DE45-4F09-B231-3F5F1E268518}"/>
              </a:ext>
            </a:extLst>
          </p:cNvPr>
          <p:cNvSpPr/>
          <p:nvPr/>
        </p:nvSpPr>
        <p:spPr>
          <a:xfrm>
            <a:off x="10043885" y="5936343"/>
            <a:ext cx="1872343" cy="6096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Poetsen One" panose="020108030300000D0203" pitchFamily="2" charset="0"/>
              </a:rPr>
              <a:t>Next</a:t>
            </a:r>
          </a:p>
        </p:txBody>
      </p:sp>
      <p:sp>
        <p:nvSpPr>
          <p:cNvPr id="10" name="Oval 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70D2CD-BD91-400B-B737-20ABB92E6C26}"/>
              </a:ext>
            </a:extLst>
          </p:cNvPr>
          <p:cNvSpPr/>
          <p:nvPr/>
        </p:nvSpPr>
        <p:spPr>
          <a:xfrm>
            <a:off x="347091" y="5704115"/>
            <a:ext cx="944680" cy="87811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9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E9EB-24B8-4808-96D2-C82C7ACBF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280" cy="6858000"/>
          </a:xfrm>
          <a:prstGeom prst="rect">
            <a:avLst/>
          </a:prstGeom>
        </p:spPr>
      </p:pic>
      <p:pic>
        <p:nvPicPr>
          <p:cNvPr id="10" name="Picture 9" descr="s">
            <a:extLst>
              <a:ext uri="{FF2B5EF4-FFF2-40B4-BE49-F238E27FC236}">
                <a16:creationId xmlns:a16="http://schemas.microsoft.com/office/drawing/2014/main" id="{9ABDB1E9-632E-4B70-A6E9-4CEB3179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" y="160846"/>
            <a:ext cx="2374366" cy="60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4384E-9605-40C4-ADDF-998AA8A18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59" y="160846"/>
            <a:ext cx="6290769" cy="60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8D14D-BE30-47B0-82E6-6F8AA528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257" y="17083"/>
            <a:ext cx="6290769" cy="888546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etsen One" panose="020108030300000D0203" pitchFamily="2" charset="0"/>
              </a:rPr>
              <a:t>Dasar </a:t>
            </a:r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Pemilihan</a:t>
            </a:r>
            <a:r>
              <a:rPr lang="en-US" sz="3500" dirty="0">
                <a:solidFill>
                  <a:schemeClr val="bg1"/>
                </a:solidFill>
                <a:latin typeface="Poetsen One" panose="020108030300000D0203" pitchFamily="2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Masalah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D06F8-7D23-4F83-9AA9-C937AD9DABF9}"/>
              </a:ext>
            </a:extLst>
          </p:cNvPr>
          <p:cNvSpPr txBox="1"/>
          <p:nvPr/>
        </p:nvSpPr>
        <p:spPr>
          <a:xfrm>
            <a:off x="493485" y="130925"/>
            <a:ext cx="16644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Materi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3" name="Oval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6E2E4A7-62D0-4CDB-8D67-022859E413CD}"/>
              </a:ext>
            </a:extLst>
          </p:cNvPr>
          <p:cNvSpPr/>
          <p:nvPr/>
        </p:nvSpPr>
        <p:spPr>
          <a:xfrm>
            <a:off x="10843335" y="74004"/>
            <a:ext cx="899886" cy="744783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B4EC46-1427-402D-8429-39E49F25E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46" y="1231421"/>
            <a:ext cx="6098164" cy="2197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2B018-99C6-456A-A03F-86DF646B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069" y="2047776"/>
            <a:ext cx="5504717" cy="12879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300" dirty="0" err="1">
                <a:latin typeface="Poetsen One" panose="020108030300000D0203" pitchFamily="2" charset="0"/>
              </a:rPr>
              <a:t>Dikarenakan</a:t>
            </a:r>
            <a:r>
              <a:rPr lang="en-US" sz="2300" dirty="0">
                <a:latin typeface="Poetsen One" panose="020108030300000D0203" pitchFamily="2" charset="0"/>
              </a:rPr>
              <a:t> </a:t>
            </a:r>
            <a:r>
              <a:rPr lang="en-US" sz="2300" dirty="0" err="1">
                <a:latin typeface="Poetsen One" panose="020108030300000D0203" pitchFamily="2" charset="0"/>
              </a:rPr>
              <a:t>kurang</a:t>
            </a:r>
            <a:r>
              <a:rPr lang="en-US" sz="2300" dirty="0">
                <a:latin typeface="Poetsen One" panose="020108030300000D0203" pitchFamily="2" charset="0"/>
              </a:rPr>
              <a:t> </a:t>
            </a:r>
            <a:r>
              <a:rPr lang="en-US" sz="2300" dirty="0" err="1">
                <a:latin typeface="Poetsen One" panose="020108030300000D0203" pitchFamily="2" charset="0"/>
              </a:rPr>
              <a:t>minatnya</a:t>
            </a:r>
            <a:r>
              <a:rPr lang="en-US" sz="2300" dirty="0">
                <a:latin typeface="Poetsen One" panose="020108030300000D0203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US" sz="2300" dirty="0" err="1">
                <a:latin typeface="Poetsen One" panose="020108030300000D0203" pitchFamily="2" charset="0"/>
              </a:rPr>
              <a:t>belajar</a:t>
            </a:r>
            <a:r>
              <a:rPr lang="en-US" sz="2300" dirty="0">
                <a:latin typeface="Poetsen One" panose="020108030300000D0203" pitchFamily="2" charset="0"/>
              </a:rPr>
              <a:t> </a:t>
            </a:r>
            <a:r>
              <a:rPr lang="en-US" sz="2300" dirty="0" err="1">
                <a:latin typeface="Poetsen One" panose="020108030300000D0203" pitchFamily="2" charset="0"/>
              </a:rPr>
              <a:t>matematika</a:t>
            </a:r>
            <a:endParaRPr lang="en-US" sz="2300" dirty="0">
              <a:latin typeface="Poetsen One" panose="020108030300000D0203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08AAE1-F9E2-42CE-BB52-CF86185B5823}"/>
              </a:ext>
            </a:extLst>
          </p:cNvPr>
          <p:cNvSpPr/>
          <p:nvPr/>
        </p:nvSpPr>
        <p:spPr>
          <a:xfrm>
            <a:off x="5040228" y="3754792"/>
            <a:ext cx="4470400" cy="2090057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810AA01-EF3F-4BBA-970F-0FDB9ED111F8}"/>
              </a:ext>
            </a:extLst>
          </p:cNvPr>
          <p:cNvSpPr/>
          <p:nvPr/>
        </p:nvSpPr>
        <p:spPr>
          <a:xfrm>
            <a:off x="480188" y="1796471"/>
            <a:ext cx="1795092" cy="52693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Masalah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0D1D8F-457D-46B8-A2E8-3D1C1494C8D4}"/>
              </a:ext>
            </a:extLst>
          </p:cNvPr>
          <p:cNvSpPr/>
          <p:nvPr/>
        </p:nvSpPr>
        <p:spPr>
          <a:xfrm>
            <a:off x="480188" y="2573779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Pembahasan</a:t>
            </a:r>
            <a:endParaRPr lang="en-US" sz="195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9" name="Rectangle: Rounded Corners 1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75D7E25-5963-4DD8-8DF8-FED8D4714D48}"/>
              </a:ext>
            </a:extLst>
          </p:cNvPr>
          <p:cNvSpPr/>
          <p:nvPr/>
        </p:nvSpPr>
        <p:spPr>
          <a:xfrm>
            <a:off x="480188" y="3351087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Kelebihan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6F50C7-E74E-48FB-A3A6-AFFAD5AD11D8}"/>
              </a:ext>
            </a:extLst>
          </p:cNvPr>
          <p:cNvSpPr/>
          <p:nvPr/>
        </p:nvSpPr>
        <p:spPr>
          <a:xfrm>
            <a:off x="480188" y="4769520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Cara </a:t>
            </a:r>
            <a:r>
              <a:rPr lang="en-US" sz="2000" dirty="0" err="1">
                <a:latin typeface="Poetsen One" panose="020108030300000D0203" pitchFamily="2" charset="0"/>
              </a:rPr>
              <a:t>Kerja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21" name="Rectangle: Rounded Corners 2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9775529-D809-4080-9304-B882BF0FC736}"/>
              </a:ext>
            </a:extLst>
          </p:cNvPr>
          <p:cNvSpPr/>
          <p:nvPr/>
        </p:nvSpPr>
        <p:spPr>
          <a:xfrm>
            <a:off x="480188" y="4069714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Class &amp; Use</a:t>
            </a:r>
          </a:p>
        </p:txBody>
      </p:sp>
    </p:spTree>
    <p:extLst>
      <p:ext uri="{BB962C8B-B14F-4D97-AF65-F5344CB8AC3E}">
        <p14:creationId xmlns:p14="http://schemas.microsoft.com/office/powerpoint/2010/main" val="157321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E9EB-24B8-4808-96D2-C82C7ACBF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280" cy="6858000"/>
          </a:xfrm>
          <a:prstGeom prst="rect">
            <a:avLst/>
          </a:prstGeom>
        </p:spPr>
      </p:pic>
      <p:pic>
        <p:nvPicPr>
          <p:cNvPr id="10" name="Picture 9" descr="s">
            <a:extLst>
              <a:ext uri="{FF2B5EF4-FFF2-40B4-BE49-F238E27FC236}">
                <a16:creationId xmlns:a16="http://schemas.microsoft.com/office/drawing/2014/main" id="{9ABDB1E9-632E-4B70-A6E9-4CEB3179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" y="160846"/>
            <a:ext cx="2374366" cy="60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4384E-9605-40C4-ADDF-998AA8A18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60" y="160846"/>
            <a:ext cx="4171684" cy="60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8D14D-BE30-47B0-82E6-6F8AA528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001" y="17083"/>
            <a:ext cx="3379372" cy="888546"/>
          </a:xfrm>
        </p:spPr>
        <p:txBody>
          <a:bodyPr>
            <a:norm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Pembahasan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D06F8-7D23-4F83-9AA9-C937AD9DABF9}"/>
              </a:ext>
            </a:extLst>
          </p:cNvPr>
          <p:cNvSpPr txBox="1"/>
          <p:nvPr/>
        </p:nvSpPr>
        <p:spPr>
          <a:xfrm>
            <a:off x="493485" y="130925"/>
            <a:ext cx="16644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Materi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55CD1C-9467-486E-A799-B14F033A1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95" y="1620268"/>
            <a:ext cx="3281475" cy="1175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B9EF2B-C2B8-4F55-8540-9EC13BAB2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95" y="3882275"/>
            <a:ext cx="3281475" cy="1175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AB025-254A-49D7-AE4E-0F82696BE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88" y="1213216"/>
            <a:ext cx="5198497" cy="19073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086C09-1D1D-487B-9573-3AFFAC57F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88" y="3120572"/>
            <a:ext cx="5198497" cy="27867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21813E-B26F-4D92-A4C0-26F23EA23D12}"/>
              </a:ext>
            </a:extLst>
          </p:cNvPr>
          <p:cNvSpPr txBox="1"/>
          <p:nvPr/>
        </p:nvSpPr>
        <p:spPr>
          <a:xfrm>
            <a:off x="4374789" y="2062006"/>
            <a:ext cx="10014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Poetsen One" panose="020108030300000D0203" pitchFamily="2" charset="0"/>
              </a:rPr>
              <a:t>GAME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43876-8374-4B1B-9197-948C02390FFF}"/>
              </a:ext>
            </a:extLst>
          </p:cNvPr>
          <p:cNvSpPr txBox="1"/>
          <p:nvPr/>
        </p:nvSpPr>
        <p:spPr>
          <a:xfrm>
            <a:off x="3753035" y="4343928"/>
            <a:ext cx="22449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Poetsen One" panose="020108030300000D0203" pitchFamily="2" charset="0"/>
              </a:rPr>
              <a:t>GAME EDUKASI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AE6DE-C656-44E9-92CB-6C7DD2E2CCB2}"/>
              </a:ext>
            </a:extLst>
          </p:cNvPr>
          <p:cNvSpPr txBox="1"/>
          <p:nvPr/>
        </p:nvSpPr>
        <p:spPr>
          <a:xfrm>
            <a:off x="7555019" y="2005361"/>
            <a:ext cx="3640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Poetsen One" panose="020108030300000D0203" pitchFamily="2" charset="0"/>
              </a:rPr>
              <a:t>Permainan</a:t>
            </a:r>
            <a:r>
              <a:rPr lang="en-US" dirty="0">
                <a:latin typeface="Poetsen One" panose="020108030300000D0203" pitchFamily="2" charset="0"/>
              </a:rPr>
              <a:t> yang </a:t>
            </a:r>
            <a:r>
              <a:rPr lang="en-US" dirty="0" err="1">
                <a:latin typeface="Poetsen One" panose="020108030300000D0203" pitchFamily="2" charset="0"/>
              </a:rPr>
              <a:t>menggunakan</a:t>
            </a:r>
            <a:r>
              <a:rPr lang="en-US" dirty="0">
                <a:latin typeface="Poetsen One" panose="020108030300000D0203" pitchFamily="2" charset="0"/>
              </a:rPr>
              <a:t> media </a:t>
            </a:r>
            <a:r>
              <a:rPr lang="en-US" dirty="0" err="1">
                <a:latin typeface="Poetsen One" panose="020108030300000D0203" pitchFamily="2" charset="0"/>
              </a:rPr>
              <a:t>elektronik</a:t>
            </a:r>
            <a:r>
              <a:rPr lang="en-US" dirty="0">
                <a:latin typeface="Poetsen One" panose="020108030300000D0203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C78D0-9E32-49E5-8912-86C903B84082}"/>
              </a:ext>
            </a:extLst>
          </p:cNvPr>
          <p:cNvSpPr txBox="1"/>
          <p:nvPr/>
        </p:nvSpPr>
        <p:spPr>
          <a:xfrm>
            <a:off x="7555019" y="4181538"/>
            <a:ext cx="3640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Poetsen One" panose="020108030300000D0203" pitchFamily="2" charset="0"/>
              </a:rPr>
              <a:t>Sebuah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Permainan</a:t>
            </a:r>
            <a:r>
              <a:rPr lang="en-US" sz="1600" dirty="0">
                <a:latin typeface="Poetsen One" panose="020108030300000D0203" pitchFamily="2" charset="0"/>
              </a:rPr>
              <a:t> yang di </a:t>
            </a:r>
            <a:r>
              <a:rPr lang="en-US" sz="1600" dirty="0" err="1">
                <a:latin typeface="Poetsen One" panose="020108030300000D0203" pitchFamily="2" charset="0"/>
              </a:rPr>
              <a:t>rancang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sebagai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alat</a:t>
            </a:r>
            <a:r>
              <a:rPr lang="en-US" sz="1600" dirty="0">
                <a:latin typeface="Poetsen One" panose="020108030300000D0203" pitchFamily="2" charset="0"/>
              </a:rPr>
              <a:t> bantu orang lain </a:t>
            </a:r>
            <a:r>
              <a:rPr lang="en-US" sz="1600" dirty="0" err="1">
                <a:latin typeface="Poetsen One" panose="020108030300000D0203" pitchFamily="2" charset="0"/>
              </a:rPr>
              <a:t>melalui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prosedur</a:t>
            </a:r>
            <a:r>
              <a:rPr lang="en-US" sz="1600" dirty="0">
                <a:latin typeface="Poetsen One" panose="020108030300000D0203" pitchFamily="2" charset="0"/>
              </a:rPr>
              <a:t> game </a:t>
            </a:r>
            <a:r>
              <a:rPr lang="en-US" sz="1600" dirty="0" err="1">
                <a:latin typeface="Poetsen One" panose="020108030300000D0203" pitchFamily="2" charset="0"/>
              </a:rPr>
              <a:t>untuk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mengembangkan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kemampuan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nya</a:t>
            </a:r>
            <a:endParaRPr lang="en-US" sz="1600" dirty="0">
              <a:latin typeface="Poetsen One" panose="020108030300000D0203" pitchFamily="2" charset="0"/>
            </a:endParaRPr>
          </a:p>
        </p:txBody>
      </p:sp>
      <p:sp>
        <p:nvSpPr>
          <p:cNvPr id="19" name="Rectangle: Rounded Corners 1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651B1E2-E095-435F-B7C0-7CF1913E738D}"/>
              </a:ext>
            </a:extLst>
          </p:cNvPr>
          <p:cNvSpPr/>
          <p:nvPr/>
        </p:nvSpPr>
        <p:spPr>
          <a:xfrm>
            <a:off x="480188" y="1796471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Masalah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60EB3B-5A69-468E-B6B3-EB9CF984F757}"/>
              </a:ext>
            </a:extLst>
          </p:cNvPr>
          <p:cNvSpPr/>
          <p:nvPr/>
        </p:nvSpPr>
        <p:spPr>
          <a:xfrm>
            <a:off x="480188" y="2573779"/>
            <a:ext cx="1795092" cy="526937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 err="1">
                <a:solidFill>
                  <a:schemeClr val="bg1"/>
                </a:solidFill>
                <a:latin typeface="Poetsen One" panose="020108030300000D0203" pitchFamily="2" charset="0"/>
              </a:rPr>
              <a:t>Pembahasan</a:t>
            </a:r>
            <a:endParaRPr lang="en-US" sz="195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3" name="Rectangle: Rounded Corners 2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9E8EE06-BCA6-48C7-A176-EDCCA578A032}"/>
              </a:ext>
            </a:extLst>
          </p:cNvPr>
          <p:cNvSpPr/>
          <p:nvPr/>
        </p:nvSpPr>
        <p:spPr>
          <a:xfrm>
            <a:off x="480188" y="3351087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Kelebihan</a:t>
            </a:r>
            <a:endParaRPr lang="en-US" sz="20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259EE0-98FB-444B-AA99-6B08BD981CAA}"/>
              </a:ext>
            </a:extLst>
          </p:cNvPr>
          <p:cNvSpPr/>
          <p:nvPr/>
        </p:nvSpPr>
        <p:spPr>
          <a:xfrm>
            <a:off x="480188" y="4769520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Cara </a:t>
            </a:r>
            <a:r>
              <a:rPr lang="en-US" sz="2000" dirty="0" err="1">
                <a:latin typeface="Poetsen One" panose="020108030300000D0203" pitchFamily="2" charset="0"/>
              </a:rPr>
              <a:t>Kerja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25" name="Rectangle: Rounded Corners 2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21D2785-1FB4-47D8-828A-02406BF55B73}"/>
              </a:ext>
            </a:extLst>
          </p:cNvPr>
          <p:cNvSpPr/>
          <p:nvPr/>
        </p:nvSpPr>
        <p:spPr>
          <a:xfrm>
            <a:off x="480188" y="4069714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Class &amp; Use</a:t>
            </a:r>
          </a:p>
        </p:txBody>
      </p:sp>
    </p:spTree>
    <p:extLst>
      <p:ext uri="{BB962C8B-B14F-4D97-AF65-F5344CB8AC3E}">
        <p14:creationId xmlns:p14="http://schemas.microsoft.com/office/powerpoint/2010/main" val="96840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E9EB-24B8-4808-96D2-C82C7ACBF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280" cy="6858000"/>
          </a:xfrm>
          <a:prstGeom prst="rect">
            <a:avLst/>
          </a:prstGeom>
        </p:spPr>
      </p:pic>
      <p:sp>
        <p:nvSpPr>
          <p:cNvPr id="4" name="Rectangle: Rounded Corners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39C5FA-73C9-4891-BD1C-DE0F157358B9}"/>
              </a:ext>
            </a:extLst>
          </p:cNvPr>
          <p:cNvSpPr/>
          <p:nvPr/>
        </p:nvSpPr>
        <p:spPr>
          <a:xfrm>
            <a:off x="480188" y="1796471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Masalah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6F5E18-6C7A-4FB5-A117-9009A0828690}"/>
              </a:ext>
            </a:extLst>
          </p:cNvPr>
          <p:cNvSpPr/>
          <p:nvPr/>
        </p:nvSpPr>
        <p:spPr>
          <a:xfrm>
            <a:off x="480188" y="2573779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Pembahasan</a:t>
            </a:r>
            <a:endParaRPr lang="en-US" sz="195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7" name="Rectangle: Rounded Corners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EA5ED5-F3B3-489D-9333-A9475525A0EF}"/>
              </a:ext>
            </a:extLst>
          </p:cNvPr>
          <p:cNvSpPr/>
          <p:nvPr/>
        </p:nvSpPr>
        <p:spPr>
          <a:xfrm>
            <a:off x="480188" y="3351087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Kelebihan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579395-2F94-40B4-A87F-87F30650687E}"/>
              </a:ext>
            </a:extLst>
          </p:cNvPr>
          <p:cNvSpPr/>
          <p:nvPr/>
        </p:nvSpPr>
        <p:spPr>
          <a:xfrm>
            <a:off x="480188" y="4769520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Cara </a:t>
            </a:r>
            <a:r>
              <a:rPr lang="en-US" sz="2000" dirty="0" err="1">
                <a:latin typeface="Poetsen One" panose="020108030300000D0203" pitchFamily="2" charset="0"/>
              </a:rPr>
              <a:t>Kerja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pic>
        <p:nvPicPr>
          <p:cNvPr id="10" name="Picture 9" descr="s">
            <a:extLst>
              <a:ext uri="{FF2B5EF4-FFF2-40B4-BE49-F238E27FC236}">
                <a16:creationId xmlns:a16="http://schemas.microsoft.com/office/drawing/2014/main" id="{9ABDB1E9-632E-4B70-A6E9-4CEB3179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" y="160846"/>
            <a:ext cx="2374366" cy="60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4384E-9605-40C4-ADDF-998AA8A18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59" y="160846"/>
            <a:ext cx="3481031" cy="60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8D14D-BE30-47B0-82E6-6F8AA528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283" y="0"/>
            <a:ext cx="2374366" cy="888546"/>
          </a:xfrm>
        </p:spPr>
        <p:txBody>
          <a:bodyPr>
            <a:norm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Kelebihan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D06F8-7D23-4F83-9AA9-C937AD9DABF9}"/>
              </a:ext>
            </a:extLst>
          </p:cNvPr>
          <p:cNvSpPr txBox="1"/>
          <p:nvPr/>
        </p:nvSpPr>
        <p:spPr>
          <a:xfrm>
            <a:off x="493485" y="130925"/>
            <a:ext cx="16644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Materi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6" name="Rectangle: Rounded Corners 2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6286543-ABF3-43F2-A095-590F4C6A1FB8}"/>
              </a:ext>
            </a:extLst>
          </p:cNvPr>
          <p:cNvSpPr/>
          <p:nvPr/>
        </p:nvSpPr>
        <p:spPr>
          <a:xfrm>
            <a:off x="480188" y="4069714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oetsen One" panose="020108030300000D0203" pitchFamily="2" charset="0"/>
              </a:rPr>
              <a:t>Class &amp; </a:t>
            </a:r>
            <a:r>
              <a:rPr lang="en-US" sz="2000" dirty="0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</a:t>
            </a:r>
            <a:endParaRPr lang="en-US" sz="20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3D41B4-E96C-41C5-BFE1-F38FC9A889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8432" r="3223"/>
          <a:stretch/>
        </p:blipFill>
        <p:spPr>
          <a:xfrm>
            <a:off x="3643532" y="1693580"/>
            <a:ext cx="3512012" cy="8885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D5CE1-79FB-4310-9DA8-A68EFEB202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8432" r="3223"/>
          <a:stretch/>
        </p:blipFill>
        <p:spPr>
          <a:xfrm>
            <a:off x="5069702" y="2690678"/>
            <a:ext cx="3512012" cy="888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8B53F5-7B77-4F96-B5CE-962220D6E1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8432" r="3223"/>
          <a:stretch/>
        </p:blipFill>
        <p:spPr>
          <a:xfrm>
            <a:off x="6171068" y="3705867"/>
            <a:ext cx="3512012" cy="8885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5F1173-CBB8-4F9B-9497-2C009895D2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8432" r="3223"/>
          <a:stretch/>
        </p:blipFill>
        <p:spPr>
          <a:xfrm>
            <a:off x="7648222" y="4721056"/>
            <a:ext cx="3512012" cy="8885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C56850-9C01-439D-9B17-8B5B14923CB1}"/>
              </a:ext>
            </a:extLst>
          </p:cNvPr>
          <p:cNvSpPr txBox="1"/>
          <p:nvPr/>
        </p:nvSpPr>
        <p:spPr>
          <a:xfrm>
            <a:off x="4222066" y="1955410"/>
            <a:ext cx="257262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Poetsen One" panose="020108030300000D0203" pitchFamily="2" charset="0"/>
              </a:rPr>
              <a:t>Tidak</a:t>
            </a:r>
            <a:r>
              <a:rPr lang="en-US" sz="1700" dirty="0">
                <a:latin typeface="Poetsen One" panose="020108030300000D0203" pitchFamily="2" charset="0"/>
              </a:rPr>
              <a:t> </a:t>
            </a:r>
            <a:r>
              <a:rPr lang="en-US" sz="1700" dirty="0" err="1">
                <a:latin typeface="Poetsen One" panose="020108030300000D0203" pitchFamily="2" charset="0"/>
              </a:rPr>
              <a:t>Gagap</a:t>
            </a:r>
            <a:r>
              <a:rPr lang="en-US" sz="1700" dirty="0">
                <a:latin typeface="Poetsen One" panose="020108030300000D0203" pitchFamily="2" charset="0"/>
              </a:rPr>
              <a:t> </a:t>
            </a:r>
            <a:r>
              <a:rPr lang="en-US" sz="1700" dirty="0" err="1">
                <a:latin typeface="Poetsen One" panose="020108030300000D0203" pitchFamily="2" charset="0"/>
              </a:rPr>
              <a:t>Teknologi</a:t>
            </a:r>
            <a:endParaRPr lang="en-US" sz="1700" dirty="0">
              <a:latin typeface="Poetsen One" panose="020108030300000D02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77C5DE-0569-429E-BF82-A34F9CF79592}"/>
              </a:ext>
            </a:extLst>
          </p:cNvPr>
          <p:cNvSpPr txBox="1"/>
          <p:nvPr/>
        </p:nvSpPr>
        <p:spPr>
          <a:xfrm>
            <a:off x="6215546" y="2957979"/>
            <a:ext cx="15025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Poetsen One" panose="020108030300000D0203" pitchFamily="2" charset="0"/>
              </a:rPr>
              <a:t>Lebih</a:t>
            </a:r>
            <a:r>
              <a:rPr lang="en-US" sz="1700" dirty="0">
                <a:latin typeface="Poetsen One" panose="020108030300000D0203" pitchFamily="2" charset="0"/>
              </a:rPr>
              <a:t> </a:t>
            </a:r>
            <a:r>
              <a:rPr lang="en-US" sz="1700" dirty="0" err="1">
                <a:latin typeface="Poetsen One" panose="020108030300000D0203" pitchFamily="2" charset="0"/>
              </a:rPr>
              <a:t>Efektif</a:t>
            </a:r>
            <a:endParaRPr lang="en-US" sz="1700" dirty="0">
              <a:latin typeface="Poetsen One" panose="020108030300000D0203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3036EF-3014-4CB6-B245-1BC1EAEDE5AF}"/>
              </a:ext>
            </a:extLst>
          </p:cNvPr>
          <p:cNvSpPr txBox="1"/>
          <p:nvPr/>
        </p:nvSpPr>
        <p:spPr>
          <a:xfrm>
            <a:off x="6506635" y="3934513"/>
            <a:ext cx="31764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Poetsen One" panose="020108030300000D0203" pitchFamily="2" charset="0"/>
              </a:rPr>
              <a:t>Membuat</a:t>
            </a:r>
            <a:r>
              <a:rPr lang="en-US" sz="1700" dirty="0">
                <a:latin typeface="Poetsen One" panose="020108030300000D0203" pitchFamily="2" charset="0"/>
              </a:rPr>
              <a:t> Anak </a:t>
            </a:r>
            <a:r>
              <a:rPr lang="en-US" sz="1700" dirty="0" err="1">
                <a:latin typeface="Poetsen One" panose="020108030300000D0203" pitchFamily="2" charset="0"/>
              </a:rPr>
              <a:t>Tidak</a:t>
            </a:r>
            <a:r>
              <a:rPr lang="en-US" sz="1700" dirty="0">
                <a:latin typeface="Poetsen One" panose="020108030300000D0203" pitchFamily="2" charset="0"/>
              </a:rPr>
              <a:t> </a:t>
            </a:r>
            <a:r>
              <a:rPr lang="en-US" sz="1700" dirty="0" err="1">
                <a:latin typeface="Poetsen One" panose="020108030300000D0203" pitchFamily="2" charset="0"/>
              </a:rPr>
              <a:t>Jenuh</a:t>
            </a:r>
            <a:endParaRPr lang="en-US" sz="1700" dirty="0">
              <a:latin typeface="Poetsen One" panose="020108030300000D02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4FFEE-BF2D-40F1-BB96-9173FF77D33E}"/>
              </a:ext>
            </a:extLst>
          </p:cNvPr>
          <p:cNvSpPr txBox="1"/>
          <p:nvPr/>
        </p:nvSpPr>
        <p:spPr>
          <a:xfrm>
            <a:off x="9052502" y="4983616"/>
            <a:ext cx="8427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Poetsen One" panose="020108030300000D0203" pitchFamily="2" charset="0"/>
              </a:rPr>
              <a:t>Enjoy</a:t>
            </a:r>
          </a:p>
        </p:txBody>
      </p:sp>
    </p:spTree>
    <p:extLst>
      <p:ext uri="{BB962C8B-B14F-4D97-AF65-F5344CB8AC3E}">
        <p14:creationId xmlns:p14="http://schemas.microsoft.com/office/powerpoint/2010/main" val="155668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E9EB-24B8-4808-96D2-C82C7ACBF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280" cy="6858000"/>
          </a:xfrm>
          <a:prstGeom prst="rect">
            <a:avLst/>
          </a:prstGeom>
        </p:spPr>
      </p:pic>
      <p:sp>
        <p:nvSpPr>
          <p:cNvPr id="4" name="Rectangle: Rounded Corners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39C5FA-73C9-4891-BD1C-DE0F157358B9}"/>
              </a:ext>
            </a:extLst>
          </p:cNvPr>
          <p:cNvSpPr/>
          <p:nvPr/>
        </p:nvSpPr>
        <p:spPr>
          <a:xfrm>
            <a:off x="480188" y="1796471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Masalah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6F5E18-6C7A-4FB5-A117-9009A0828690}"/>
              </a:ext>
            </a:extLst>
          </p:cNvPr>
          <p:cNvSpPr/>
          <p:nvPr/>
        </p:nvSpPr>
        <p:spPr>
          <a:xfrm>
            <a:off x="480188" y="2573779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 err="1">
                <a:solidFill>
                  <a:schemeClr val="bg1"/>
                </a:solidFill>
                <a:latin typeface="Poetsen One" panose="020108030300000D0203" pitchFamily="2" charset="0"/>
              </a:rPr>
              <a:t>Pembahasan</a:t>
            </a:r>
            <a:endParaRPr lang="en-US" sz="195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7" name="Rectangle: Rounded Corners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EA5ED5-F3B3-489D-9333-A9475525A0EF}"/>
              </a:ext>
            </a:extLst>
          </p:cNvPr>
          <p:cNvSpPr/>
          <p:nvPr/>
        </p:nvSpPr>
        <p:spPr>
          <a:xfrm>
            <a:off x="480188" y="3351087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Kelebihan</a:t>
            </a:r>
            <a:endParaRPr lang="en-US" sz="20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579395-2F94-40B4-A87F-87F30650687E}"/>
              </a:ext>
            </a:extLst>
          </p:cNvPr>
          <p:cNvSpPr/>
          <p:nvPr/>
        </p:nvSpPr>
        <p:spPr>
          <a:xfrm>
            <a:off x="480188" y="4769520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Cara </a:t>
            </a:r>
            <a:r>
              <a:rPr lang="en-US" sz="200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Kerja</a:t>
            </a:r>
            <a:endParaRPr lang="en-US" sz="20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pic>
        <p:nvPicPr>
          <p:cNvPr id="10" name="Picture 9" descr="s">
            <a:extLst>
              <a:ext uri="{FF2B5EF4-FFF2-40B4-BE49-F238E27FC236}">
                <a16:creationId xmlns:a16="http://schemas.microsoft.com/office/drawing/2014/main" id="{9ABDB1E9-632E-4B70-A6E9-4CEB3179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" y="160846"/>
            <a:ext cx="2374366" cy="60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4384E-9605-40C4-ADDF-998AA8A18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59" y="160846"/>
            <a:ext cx="6216411" cy="60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8D14D-BE30-47B0-82E6-6F8AA528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001" y="17083"/>
            <a:ext cx="4861770" cy="888546"/>
          </a:xfrm>
        </p:spPr>
        <p:txBody>
          <a:bodyPr>
            <a:normAutofit fontScale="90000"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Usecase</a:t>
            </a:r>
            <a:r>
              <a:rPr lang="en-US" sz="3500" dirty="0">
                <a:solidFill>
                  <a:schemeClr val="bg1"/>
                </a:solidFill>
                <a:latin typeface="Poetsen One" panose="020108030300000D0203" pitchFamily="2" charset="0"/>
              </a:rPr>
              <a:t> &amp; </a:t>
            </a:r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Classdiagram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D06F8-7D23-4F83-9AA9-C937AD9DABF9}"/>
              </a:ext>
            </a:extLst>
          </p:cNvPr>
          <p:cNvSpPr txBox="1"/>
          <p:nvPr/>
        </p:nvSpPr>
        <p:spPr>
          <a:xfrm>
            <a:off x="493485" y="130925"/>
            <a:ext cx="16644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Materi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6" name="Rectangle: Rounded Corners 2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6286543-ABF3-43F2-A095-590F4C6A1FB8}"/>
              </a:ext>
            </a:extLst>
          </p:cNvPr>
          <p:cNvSpPr/>
          <p:nvPr/>
        </p:nvSpPr>
        <p:spPr>
          <a:xfrm>
            <a:off x="480188" y="4069714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Class &amp; Use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24ACDE-5BC4-42C6-9DD5-20E5B3231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05" y="2486597"/>
            <a:ext cx="4205407" cy="29730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6F5312-2C05-4799-BB01-C80FDA93C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84" y="2161225"/>
            <a:ext cx="3759871" cy="39113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6322344-79F8-46AD-A160-4B3AADD80C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83" y="1066475"/>
            <a:ext cx="2703111" cy="10970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66734F-6F10-4B99-9912-749E48B24055}"/>
              </a:ext>
            </a:extLst>
          </p:cNvPr>
          <p:cNvSpPr txBox="1"/>
          <p:nvPr/>
        </p:nvSpPr>
        <p:spPr>
          <a:xfrm>
            <a:off x="4153217" y="1502236"/>
            <a:ext cx="18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etsen One" panose="020108030300000D0203" pitchFamily="2" charset="0"/>
              </a:rPr>
              <a:t>Class Diagram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5F12C8-D42E-4378-B5FE-FF1AE690E7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71" y="1066475"/>
            <a:ext cx="2703111" cy="109709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4103C30-AC77-436A-ADF5-C0BD6A3C8DBD}"/>
              </a:ext>
            </a:extLst>
          </p:cNvPr>
          <p:cNvSpPr txBox="1"/>
          <p:nvPr/>
        </p:nvSpPr>
        <p:spPr>
          <a:xfrm>
            <a:off x="9027705" y="1502236"/>
            <a:ext cx="18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etsen One" panose="020108030300000D0203" pitchFamily="2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13524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E9EB-24B8-4808-96D2-C82C7ACBF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28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3B42EC-3195-4915-8ACA-6BD336B7C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64" y="1142803"/>
            <a:ext cx="5574905" cy="12930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AF6E7F-3EFA-414B-B85F-6207BCCA3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90" y="2293510"/>
            <a:ext cx="5892347" cy="1293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3F6DF4-5219-42E6-9449-DB473DAFE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71" y="4575755"/>
            <a:ext cx="5892347" cy="12930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35C407-F917-4428-BFD1-8A3AE212A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64" y="3436313"/>
            <a:ext cx="5574905" cy="1293057"/>
          </a:xfrm>
          <a:prstGeom prst="rect">
            <a:avLst/>
          </a:prstGeom>
        </p:spPr>
      </p:pic>
      <p:sp>
        <p:nvSpPr>
          <p:cNvPr id="4" name="Rectangle: Rounded Corners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39C5FA-73C9-4891-BD1C-DE0F157358B9}"/>
              </a:ext>
            </a:extLst>
          </p:cNvPr>
          <p:cNvSpPr/>
          <p:nvPr/>
        </p:nvSpPr>
        <p:spPr>
          <a:xfrm>
            <a:off x="480188" y="1796471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Masalah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6F5E18-6C7A-4FB5-A117-9009A0828690}"/>
              </a:ext>
            </a:extLst>
          </p:cNvPr>
          <p:cNvSpPr/>
          <p:nvPr/>
        </p:nvSpPr>
        <p:spPr>
          <a:xfrm>
            <a:off x="480188" y="2573779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 err="1">
                <a:solidFill>
                  <a:schemeClr val="bg1"/>
                </a:solidFill>
                <a:latin typeface="Poetsen One" panose="020108030300000D0203" pitchFamily="2" charset="0"/>
              </a:rPr>
              <a:t>Pembahasan</a:t>
            </a:r>
            <a:endParaRPr lang="en-US" sz="195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7" name="Rectangle: Rounded Corners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EA5ED5-F3B3-489D-9333-A9475525A0EF}"/>
              </a:ext>
            </a:extLst>
          </p:cNvPr>
          <p:cNvSpPr/>
          <p:nvPr/>
        </p:nvSpPr>
        <p:spPr>
          <a:xfrm>
            <a:off x="480188" y="3351087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Kelebihan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579395-2F94-40B4-A87F-87F30650687E}"/>
              </a:ext>
            </a:extLst>
          </p:cNvPr>
          <p:cNvSpPr/>
          <p:nvPr/>
        </p:nvSpPr>
        <p:spPr>
          <a:xfrm>
            <a:off x="480188" y="4769520"/>
            <a:ext cx="1795092" cy="526937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Cara </a:t>
            </a:r>
            <a:r>
              <a:rPr lang="en-US" sz="2000" dirty="0" err="1">
                <a:latin typeface="Poetsen One" panose="020108030300000D0203" pitchFamily="2" charset="0"/>
              </a:rPr>
              <a:t>Kerja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pic>
        <p:nvPicPr>
          <p:cNvPr id="10" name="Picture 9" descr="s">
            <a:extLst>
              <a:ext uri="{FF2B5EF4-FFF2-40B4-BE49-F238E27FC236}">
                <a16:creationId xmlns:a16="http://schemas.microsoft.com/office/drawing/2014/main" id="{9ABDB1E9-632E-4B70-A6E9-4CEB31793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" y="160846"/>
            <a:ext cx="2374366" cy="60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4384E-9605-40C4-ADDF-998AA8A18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60" y="160846"/>
            <a:ext cx="4171684" cy="60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8D14D-BE30-47B0-82E6-6F8AA528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001" y="17083"/>
            <a:ext cx="3379372" cy="888546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etsen One" panose="020108030300000D0203" pitchFamily="2" charset="0"/>
              </a:rPr>
              <a:t>Cara </a:t>
            </a:r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Kerja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D06F8-7D23-4F83-9AA9-C937AD9DABF9}"/>
              </a:ext>
            </a:extLst>
          </p:cNvPr>
          <p:cNvSpPr txBox="1"/>
          <p:nvPr/>
        </p:nvSpPr>
        <p:spPr>
          <a:xfrm>
            <a:off x="493485" y="130925"/>
            <a:ext cx="16644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Materi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CD3F3-E4D1-44D7-BBBA-C65D0EAD2D97}"/>
              </a:ext>
            </a:extLst>
          </p:cNvPr>
          <p:cNvSpPr txBox="1"/>
          <p:nvPr/>
        </p:nvSpPr>
        <p:spPr>
          <a:xfrm>
            <a:off x="3734240" y="1525137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oetsen One" panose="020108030300000D0203" pitchFamily="2" charset="0"/>
              </a:rPr>
              <a:t>Copy file game </a:t>
            </a:r>
            <a:r>
              <a:rPr lang="en-GB" dirty="0" err="1">
                <a:latin typeface="Poetsen One" panose="020108030300000D0203" pitchFamily="2" charset="0"/>
              </a:rPr>
              <a:t>Kuis</a:t>
            </a:r>
            <a:r>
              <a:rPr lang="en-GB" dirty="0">
                <a:latin typeface="Poetsen One" panose="020108030300000D0203" pitchFamily="2" charset="0"/>
              </a:rPr>
              <a:t> </a:t>
            </a:r>
            <a:r>
              <a:rPr lang="en-GB" dirty="0" err="1">
                <a:latin typeface="Poetsen One" panose="020108030300000D0203" pitchFamily="2" charset="0"/>
              </a:rPr>
              <a:t>Matematika</a:t>
            </a:r>
            <a:r>
              <a:rPr lang="en-GB" dirty="0">
                <a:latin typeface="Poetsen One" panose="020108030300000D0203" pitchFamily="2" charset="0"/>
              </a:rPr>
              <a:t> pada memory card device.</a:t>
            </a:r>
            <a:endParaRPr lang="en-US" dirty="0">
              <a:latin typeface="Poetsen One" panose="020108030300000D0203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11760-2138-4CBE-86DF-AEA89FE049BD}"/>
              </a:ext>
            </a:extLst>
          </p:cNvPr>
          <p:cNvSpPr txBox="1"/>
          <p:nvPr/>
        </p:nvSpPr>
        <p:spPr>
          <a:xfrm>
            <a:off x="6686441" y="2663090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dirty="0" err="1">
                <a:latin typeface="Poetsen One" panose="020108030300000D0203" pitchFamily="2" charset="0"/>
              </a:rPr>
              <a:t>Pilih</a:t>
            </a:r>
            <a:r>
              <a:rPr lang="en-GB" dirty="0">
                <a:latin typeface="Poetsen One" panose="020108030300000D0203" pitchFamily="2" charset="0"/>
              </a:rPr>
              <a:t> file game yang </a:t>
            </a:r>
            <a:r>
              <a:rPr lang="en-GB" dirty="0" err="1">
                <a:latin typeface="Poetsen One" panose="020108030300000D0203" pitchFamily="2" charset="0"/>
              </a:rPr>
              <a:t>sudah</a:t>
            </a:r>
            <a:r>
              <a:rPr lang="en-GB" dirty="0">
                <a:latin typeface="Poetsen One" panose="020108030300000D0203" pitchFamily="2" charset="0"/>
              </a:rPr>
              <a:t> </a:t>
            </a:r>
            <a:r>
              <a:rPr lang="en-GB" dirty="0" err="1">
                <a:latin typeface="Poetsen One" panose="020108030300000D0203" pitchFamily="2" charset="0"/>
              </a:rPr>
              <a:t>ada</a:t>
            </a:r>
            <a:r>
              <a:rPr lang="en-GB" dirty="0">
                <a:latin typeface="Poetsen One" panose="020108030300000D0203" pitchFamily="2" charset="0"/>
              </a:rPr>
              <a:t> pada memory card device.</a:t>
            </a:r>
            <a:endParaRPr lang="en-US" dirty="0">
              <a:latin typeface="Poetsen One" panose="020108030300000D02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19560-D578-4F81-8002-03DFED8A6B82}"/>
              </a:ext>
            </a:extLst>
          </p:cNvPr>
          <p:cNvSpPr txBox="1"/>
          <p:nvPr/>
        </p:nvSpPr>
        <p:spPr>
          <a:xfrm>
            <a:off x="3602002" y="3800485"/>
            <a:ext cx="468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dirty="0">
                <a:latin typeface="Poetsen One" panose="020108030300000D0203" pitchFamily="2" charset="0"/>
              </a:rPr>
              <a:t>Setelah </a:t>
            </a:r>
            <a:r>
              <a:rPr lang="en-GB" dirty="0" err="1">
                <a:latin typeface="Poetsen One" panose="020108030300000D0203" pitchFamily="2" charset="0"/>
              </a:rPr>
              <a:t>itu</a:t>
            </a:r>
            <a:r>
              <a:rPr lang="en-GB" dirty="0">
                <a:latin typeface="Poetsen One" panose="020108030300000D0203" pitchFamily="2" charset="0"/>
              </a:rPr>
              <a:t>, </a:t>
            </a:r>
            <a:r>
              <a:rPr lang="en-GB" dirty="0" err="1">
                <a:latin typeface="Poetsen One" panose="020108030300000D0203" pitchFamily="2" charset="0"/>
              </a:rPr>
              <a:t>akan</a:t>
            </a:r>
            <a:r>
              <a:rPr lang="en-GB" dirty="0">
                <a:latin typeface="Poetsen One" panose="020108030300000D0203" pitchFamily="2" charset="0"/>
              </a:rPr>
              <a:t> </a:t>
            </a:r>
            <a:r>
              <a:rPr lang="en-GB" dirty="0" err="1">
                <a:latin typeface="Poetsen One" panose="020108030300000D0203" pitchFamily="2" charset="0"/>
              </a:rPr>
              <a:t>muncul</a:t>
            </a:r>
            <a:r>
              <a:rPr lang="en-GB" dirty="0">
                <a:latin typeface="Poetsen One" panose="020108030300000D0203" pitchFamily="2" charset="0"/>
              </a:rPr>
              <a:t> </a:t>
            </a:r>
            <a:r>
              <a:rPr lang="en-GB" dirty="0" err="1">
                <a:latin typeface="Poetsen One" panose="020108030300000D0203" pitchFamily="2" charset="0"/>
              </a:rPr>
              <a:t>pilihan</a:t>
            </a:r>
            <a:r>
              <a:rPr lang="en-GB" dirty="0">
                <a:latin typeface="Poetsen One" panose="020108030300000D0203" pitchFamily="2" charset="0"/>
              </a:rPr>
              <a:t> complete action using, </a:t>
            </a:r>
            <a:r>
              <a:rPr lang="en-GB" dirty="0" err="1">
                <a:latin typeface="Poetsen One" panose="020108030300000D0203" pitchFamily="2" charset="0"/>
              </a:rPr>
              <a:t>pilih</a:t>
            </a:r>
            <a:r>
              <a:rPr lang="en-GB" dirty="0">
                <a:latin typeface="Poetsen One" panose="020108030300000D0203" pitchFamily="2" charset="0"/>
              </a:rPr>
              <a:t> Package Installer.</a:t>
            </a:r>
            <a:endParaRPr lang="en-US" dirty="0">
              <a:latin typeface="Poetsen One" panose="020108030300000D02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9401A5-707F-4661-9545-D383F631F7F2}"/>
              </a:ext>
            </a:extLst>
          </p:cNvPr>
          <p:cNvSpPr txBox="1"/>
          <p:nvPr/>
        </p:nvSpPr>
        <p:spPr>
          <a:xfrm>
            <a:off x="6301479" y="4941326"/>
            <a:ext cx="5152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sv-SE" dirty="0">
                <a:latin typeface="Poetsen One" panose="020108030300000D0203" pitchFamily="2" charset="0"/>
              </a:rPr>
              <a:t>Maka game Kuis Matematika sudah terinstall pada device, dan siap untuk di mainkan.</a:t>
            </a:r>
            <a:endParaRPr lang="en-US" dirty="0">
              <a:latin typeface="Poetsen One" panose="020108030300000D0203" pitchFamily="2" charset="0"/>
            </a:endParaRPr>
          </a:p>
        </p:txBody>
      </p:sp>
      <p:sp>
        <p:nvSpPr>
          <p:cNvPr id="26" name="Rectangle: Rounded Corners 2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6286543-ABF3-43F2-A095-590F4C6A1FB8}"/>
              </a:ext>
            </a:extLst>
          </p:cNvPr>
          <p:cNvSpPr/>
          <p:nvPr/>
        </p:nvSpPr>
        <p:spPr>
          <a:xfrm>
            <a:off x="480188" y="4069714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Class &amp; Use</a:t>
            </a:r>
          </a:p>
        </p:txBody>
      </p:sp>
    </p:spTree>
    <p:extLst>
      <p:ext uri="{BB962C8B-B14F-4D97-AF65-F5344CB8AC3E}">
        <p14:creationId xmlns:p14="http://schemas.microsoft.com/office/powerpoint/2010/main" val="102805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193</Words>
  <Application>Microsoft Office PowerPoint</Application>
  <PresentationFormat>Widescreen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Poetsen One</vt:lpstr>
      <vt:lpstr>Office Theme</vt:lpstr>
      <vt:lpstr>PowerPoint Presentation</vt:lpstr>
      <vt:lpstr>Latar Belakang</vt:lpstr>
      <vt:lpstr>PowerPoint Presentation</vt:lpstr>
      <vt:lpstr>Game Edukasi Kuis Matematika Berbasis  Mobile Menggunakan UNITY 2019</vt:lpstr>
      <vt:lpstr>Dasar Pemilihan Masalah</vt:lpstr>
      <vt:lpstr>Pembahasan</vt:lpstr>
      <vt:lpstr>Kelebihan</vt:lpstr>
      <vt:lpstr>Usecase &amp; Classdiagram</vt:lpstr>
      <vt:lpstr>Cara Kerja</vt:lpstr>
      <vt:lpstr>Cara Bermain Game Kuis Matematika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ASUS</dc:creator>
  <cp:lastModifiedBy>ASUS</cp:lastModifiedBy>
  <cp:revision>131</cp:revision>
  <dcterms:created xsi:type="dcterms:W3CDTF">2020-04-09T13:13:38Z</dcterms:created>
  <dcterms:modified xsi:type="dcterms:W3CDTF">2020-04-22T03:28:55Z</dcterms:modified>
</cp:coreProperties>
</file>